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7" r:id="rId3"/>
    <p:sldId id="259" r:id="rId4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1" autoAdjust="0"/>
    <p:restoredTop sz="94710" autoAdjust="0"/>
  </p:normalViewPr>
  <p:slideViewPr>
    <p:cSldViewPr>
      <p:cViewPr>
        <p:scale>
          <a:sx n="100" d="100"/>
          <a:sy n="100" d="100"/>
        </p:scale>
        <p:origin x="-1020" y="-5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B9771-82EA-4CA1-8168-85036B524B72}" type="datetimeFigureOut">
              <a:rPr lang="es-MX" smtClean="0"/>
              <a:t>11/09/2018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A40EC-C137-4B09-BE78-F628B16CB2D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8357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B9771-82EA-4CA1-8168-85036B524B72}" type="datetimeFigureOut">
              <a:rPr lang="es-MX" smtClean="0"/>
              <a:t>11/09/2018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A40EC-C137-4B09-BE78-F628B16CB2D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02778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B9771-82EA-4CA1-8168-85036B524B72}" type="datetimeFigureOut">
              <a:rPr lang="es-MX" smtClean="0"/>
              <a:t>11/09/2018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A40EC-C137-4B09-BE78-F628B16CB2D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35018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B9771-82EA-4CA1-8168-85036B524B72}" type="datetimeFigureOut">
              <a:rPr lang="es-MX" smtClean="0"/>
              <a:t>11/09/2018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A40EC-C137-4B09-BE78-F628B16CB2D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19093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B9771-82EA-4CA1-8168-85036B524B72}" type="datetimeFigureOut">
              <a:rPr lang="es-MX" smtClean="0"/>
              <a:t>11/09/2018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A40EC-C137-4B09-BE78-F628B16CB2D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06700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B9771-82EA-4CA1-8168-85036B524B72}" type="datetimeFigureOut">
              <a:rPr lang="es-MX" smtClean="0"/>
              <a:t>11/09/2018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A40EC-C137-4B09-BE78-F628B16CB2D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93975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B9771-82EA-4CA1-8168-85036B524B72}" type="datetimeFigureOut">
              <a:rPr lang="es-MX" smtClean="0"/>
              <a:t>11/09/2018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A40EC-C137-4B09-BE78-F628B16CB2D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71910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B9771-82EA-4CA1-8168-85036B524B72}" type="datetimeFigureOut">
              <a:rPr lang="es-MX" smtClean="0"/>
              <a:t>11/09/2018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A40EC-C137-4B09-BE78-F628B16CB2D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98004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B9771-82EA-4CA1-8168-85036B524B72}" type="datetimeFigureOut">
              <a:rPr lang="es-MX" smtClean="0"/>
              <a:t>11/09/2018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A40EC-C137-4B09-BE78-F628B16CB2D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76749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B9771-82EA-4CA1-8168-85036B524B72}" type="datetimeFigureOut">
              <a:rPr lang="es-MX" smtClean="0"/>
              <a:t>11/09/2018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A40EC-C137-4B09-BE78-F628B16CB2D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46613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B9771-82EA-4CA1-8168-85036B524B72}" type="datetimeFigureOut">
              <a:rPr lang="es-MX" smtClean="0"/>
              <a:t>11/09/2018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A40EC-C137-4B09-BE78-F628B16CB2D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09151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B9771-82EA-4CA1-8168-85036B524B72}" type="datetimeFigureOut">
              <a:rPr lang="es-MX" smtClean="0"/>
              <a:t>11/09/2018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5A40EC-C137-4B09-BE78-F628B16CB2D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6256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http://elizondo.fime.uanl.mx/11CMTP/POSTAL/postal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8" t="7777" r="8086" b="7037"/>
          <a:stretch/>
        </p:blipFill>
        <p:spPr bwMode="auto">
          <a:xfrm>
            <a:off x="282270" y="404664"/>
            <a:ext cx="8579459" cy="5550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-36512" y="0"/>
            <a:ext cx="9180512" cy="6885384"/>
          </a:xfrm>
          <a:prstGeom prst="rect">
            <a:avLst/>
          </a:prstGeom>
          <a:solidFill>
            <a:srgbClr val="EEECE1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2 Rectángulo"/>
          <p:cNvSpPr/>
          <p:nvPr/>
        </p:nvSpPr>
        <p:spPr>
          <a:xfrm>
            <a:off x="0" y="908720"/>
            <a:ext cx="91440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800" b="1" dirty="0">
                <a:solidFill>
                  <a:schemeClr val="accent2"/>
                </a:solidFill>
                <a:latin typeface="Adobe Garamond Pro Bold" pitchFamily="18" charset="0"/>
              </a:rPr>
              <a:t>11º. Congreso Mexicano de Tarjetas Postales</a:t>
            </a:r>
            <a:br>
              <a:rPr lang="es-MX" sz="3800" b="1" dirty="0">
                <a:solidFill>
                  <a:schemeClr val="accent2"/>
                </a:solidFill>
                <a:latin typeface="Adobe Garamond Pro Bold" pitchFamily="18" charset="0"/>
              </a:rPr>
            </a:br>
            <a:r>
              <a:rPr lang="es-MX" sz="3200" b="1" dirty="0">
                <a:solidFill>
                  <a:schemeClr val="accent2"/>
                </a:solidFill>
                <a:latin typeface="Adobe Garamond Pro Bold" pitchFamily="18" charset="0"/>
              </a:rPr>
              <a:t>11th. </a:t>
            </a:r>
            <a:r>
              <a:rPr lang="es-MX" sz="3200" b="1" dirty="0" err="1">
                <a:solidFill>
                  <a:schemeClr val="accent2"/>
                </a:solidFill>
                <a:latin typeface="Adobe Garamond Pro Bold" pitchFamily="18" charset="0"/>
              </a:rPr>
              <a:t>Mexican</a:t>
            </a:r>
            <a:r>
              <a:rPr lang="es-MX" sz="3200" b="1" dirty="0">
                <a:solidFill>
                  <a:schemeClr val="accent2"/>
                </a:solidFill>
                <a:latin typeface="Adobe Garamond Pro Bold" pitchFamily="18" charset="0"/>
              </a:rPr>
              <a:t> </a:t>
            </a:r>
            <a:r>
              <a:rPr lang="es-MX" sz="3200" b="1" dirty="0" err="1">
                <a:solidFill>
                  <a:schemeClr val="accent2"/>
                </a:solidFill>
                <a:latin typeface="Adobe Garamond Pro Bold" pitchFamily="18" charset="0"/>
              </a:rPr>
              <a:t>Congress</a:t>
            </a:r>
            <a:r>
              <a:rPr lang="es-MX" sz="3200" b="1" dirty="0">
                <a:solidFill>
                  <a:schemeClr val="accent2"/>
                </a:solidFill>
                <a:latin typeface="Adobe Garamond Pro Bold" pitchFamily="18" charset="0"/>
              </a:rPr>
              <a:t> </a:t>
            </a:r>
            <a:r>
              <a:rPr lang="es-MX" sz="3200" b="1" dirty="0" err="1">
                <a:solidFill>
                  <a:schemeClr val="accent2"/>
                </a:solidFill>
                <a:latin typeface="Adobe Garamond Pro Bold" pitchFamily="18" charset="0"/>
              </a:rPr>
              <a:t>on</a:t>
            </a:r>
            <a:r>
              <a:rPr lang="es-MX" sz="3200" b="1" dirty="0">
                <a:solidFill>
                  <a:schemeClr val="accent2"/>
                </a:solidFill>
                <a:latin typeface="Adobe Garamond Pro Bold" pitchFamily="18" charset="0"/>
              </a:rPr>
              <a:t> </a:t>
            </a:r>
            <a:r>
              <a:rPr lang="es-MX" sz="3200" b="1" dirty="0" err="1">
                <a:solidFill>
                  <a:schemeClr val="accent2"/>
                </a:solidFill>
                <a:latin typeface="Adobe Garamond Pro Bold" pitchFamily="18" charset="0"/>
              </a:rPr>
              <a:t>Postcards</a:t>
            </a:r>
            <a:endParaRPr lang="es-MX" sz="3200" dirty="0">
              <a:solidFill>
                <a:schemeClr val="accent2"/>
              </a:solidFill>
              <a:latin typeface="Adobe Garamond Pro Bold" pitchFamily="18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-8398" y="3206586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200" b="1" dirty="0" smtClean="0">
                <a:solidFill>
                  <a:schemeClr val="accent5">
                    <a:lumMod val="50000"/>
                  </a:schemeClr>
                </a:solidFill>
                <a:latin typeface="Adobe Garamond Pro Bold" pitchFamily="18" charset="0"/>
              </a:rPr>
              <a:t>CONFERENCIAS </a:t>
            </a:r>
            <a:r>
              <a:rPr lang="es-MX" sz="3200" b="1" dirty="0">
                <a:solidFill>
                  <a:schemeClr val="accent5">
                    <a:lumMod val="50000"/>
                  </a:schemeClr>
                </a:solidFill>
                <a:latin typeface="Adobe Garamond Pro Bold" pitchFamily="18" charset="0"/>
              </a:rPr>
              <a:t>VIERNES</a:t>
            </a:r>
          </a:p>
          <a:p>
            <a:pPr algn="ctr"/>
            <a:r>
              <a:rPr lang="es-MX" sz="3200" b="1" dirty="0">
                <a:solidFill>
                  <a:schemeClr val="accent5">
                    <a:lumMod val="50000"/>
                  </a:schemeClr>
                </a:solidFill>
                <a:latin typeface="Adobe Garamond Pro Bold" pitchFamily="18" charset="0"/>
              </a:rPr>
              <a:t>Viernes 13 de julio de </a:t>
            </a:r>
            <a:r>
              <a:rPr lang="es-MX" sz="3200" b="1" dirty="0" smtClean="0">
                <a:solidFill>
                  <a:schemeClr val="accent5">
                    <a:lumMod val="50000"/>
                  </a:schemeClr>
                </a:solidFill>
                <a:latin typeface="Adobe Garamond Pro Bold" pitchFamily="18" charset="0"/>
              </a:rPr>
              <a:t>2018</a:t>
            </a:r>
            <a:endParaRPr lang="es-MX" sz="3200" b="1" dirty="0">
              <a:solidFill>
                <a:schemeClr val="accent5">
                  <a:lumMod val="50000"/>
                </a:schemeClr>
              </a:solidFill>
              <a:latin typeface="Adobe Garamond Pro Bold" pitchFamily="18" charset="0"/>
            </a:endParaRPr>
          </a:p>
        </p:txBody>
      </p:sp>
      <p:pic>
        <p:nvPicPr>
          <p:cNvPr id="1026" name="Picture 2" descr="C:\Users\PATTY\Desktop\Escritorio 2018\INTERNET\POSTALES\11 CMTP\Poster\poster POSTALES 2018 v fina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894" r="1170" b="973"/>
          <a:stretch/>
        </p:blipFill>
        <p:spPr bwMode="auto">
          <a:xfrm>
            <a:off x="-27344" y="6309320"/>
            <a:ext cx="9171344" cy="511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-27448" y="206084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 smtClean="0">
                <a:solidFill>
                  <a:schemeClr val="accent2"/>
                </a:solidFill>
                <a:latin typeface="Adobe Garamond Pro Bold" pitchFamily="18" charset="0"/>
              </a:rPr>
              <a:t>Del 10 al 15 de Julio de 2018. Monterrey N.L., México.</a:t>
            </a:r>
            <a:endParaRPr lang="es-MX" dirty="0">
              <a:solidFill>
                <a:schemeClr val="accent2"/>
              </a:solidFill>
              <a:latin typeface="Adobe Garamond Pro Bol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98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539552" y="5373216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°</a:t>
            </a:r>
            <a:endParaRPr lang="es-MX" dirty="0"/>
          </a:p>
        </p:txBody>
      </p:sp>
      <p:pic>
        <p:nvPicPr>
          <p:cNvPr id="2050" name="Picture 2" descr="F:\MEMORIA\Fotos XI CMTP  postales 2018\13 de julio 2018 CMTP\13 jul 2018 CMTP Conferencias\20180713_1100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88640"/>
            <a:ext cx="6480720" cy="4860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1471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539552" y="5373216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°</a:t>
            </a:r>
            <a:endParaRPr lang="es-MX" dirty="0"/>
          </a:p>
        </p:txBody>
      </p:sp>
      <p:pic>
        <p:nvPicPr>
          <p:cNvPr id="4098" name="Picture 2" descr="F:\MEMORIA\Fotos XI CMTP  postales 2018\13 de julio 2018 CMTP\13 jul 2018 CMTP Conferencias\20180713_1944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8640"/>
            <a:ext cx="6573459" cy="493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147167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31</Words>
  <Application>Microsoft Office PowerPoint</Application>
  <PresentationFormat>Presentación en pantalla (4:3)</PresentationFormat>
  <Paragraphs>6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4" baseType="lpstr">
      <vt:lpstr>Tema de Office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PATTY</dc:creator>
  <cp:lastModifiedBy>PATTY</cp:lastModifiedBy>
  <cp:revision>4</cp:revision>
  <dcterms:created xsi:type="dcterms:W3CDTF">2018-08-25T04:04:09Z</dcterms:created>
  <dcterms:modified xsi:type="dcterms:W3CDTF">2018-09-12T03:43:51Z</dcterms:modified>
</cp:coreProperties>
</file>